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3" r:id="rId3"/>
    <p:sldId id="273" r:id="rId4"/>
    <p:sldId id="274" r:id="rId5"/>
    <p:sldId id="275" r:id="rId6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0">
          <p15:clr>
            <a:srgbClr val="A4A3A4"/>
          </p15:clr>
        </p15:guide>
        <p15:guide id="2" pos="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36" autoAdjust="0"/>
    <p:restoredTop sz="94743" autoAdjust="0"/>
  </p:normalViewPr>
  <p:slideViewPr>
    <p:cSldViewPr snapToGrid="0" snapToObjects="1">
      <p:cViewPr varScale="1">
        <p:scale>
          <a:sx n="155" d="100"/>
          <a:sy n="155" d="100"/>
        </p:scale>
        <p:origin x="1896" y="138"/>
      </p:cViewPr>
      <p:guideLst>
        <p:guide orient="horz" pos="880"/>
        <p:guide pos="1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878AB-BED0-444F-8081-0368CF70336D}" type="datetimeFigureOut">
              <a:rPr lang="de-DE" smtClean="0"/>
              <a:t>13.05.2019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A51D0-CDCC-4F56-9969-CCBC9D2E9A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245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619F661-546D-4D91-AD70-771910EDCA48}" type="datetimeFigureOut">
              <a:rPr lang="de-DE"/>
              <a:pPr>
                <a:defRPr/>
              </a:pPr>
              <a:t>13.05.2019</a:t>
            </a:fld>
            <a:endParaRPr lang="de-DE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0EFC3F-2F55-4A62-A9F1-6A0E0CAD8D7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2781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EFC3F-2F55-4A62-A9F1-6A0E0CAD8D7A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38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6" y="93332"/>
            <a:ext cx="924877" cy="5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Bremen, 24.04.2017 </a:t>
            </a:r>
            <a:endParaRPr lang="de-DE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24.04.2017                                                  Anwohnerversammlung</a:t>
            </a:r>
            <a:endParaRPr lang="de-DE" dirty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Mastertitelformat bearbeiten</a:t>
            </a:r>
            <a:endParaRPr lang="de-DE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Mastertextformat bearbeiten</a:t>
            </a:r>
          </a:p>
          <a:p>
            <a:pPr lvl="1"/>
            <a:r>
              <a:rPr lang="nl-NL" smtClean="0"/>
              <a:t>Zweite Ebene</a:t>
            </a:r>
          </a:p>
          <a:p>
            <a:pPr lvl="2"/>
            <a:r>
              <a:rPr lang="nl-NL" smtClean="0"/>
              <a:t>Dritte Ebene</a:t>
            </a:r>
          </a:p>
          <a:p>
            <a:pPr lvl="3"/>
            <a:r>
              <a:rPr lang="nl-NL" smtClean="0"/>
              <a:t>Vierte Ebene</a:t>
            </a:r>
          </a:p>
          <a:p>
            <a:pPr lvl="4"/>
            <a:r>
              <a:rPr lang="nl-NL" smtClean="0"/>
              <a:t>Fünfte Ebene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Bremen, 24.04.2017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24.04.2017                                                  Anwohnerversammlung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BB8A9-791E-4540-AA05-2DB22308E8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1" name="Bild 3" descr="leis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0" y="0"/>
            <a:ext cx="19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Bild 13" descr="logosenator3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25" y="201613"/>
            <a:ext cx="19208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Foliennummernplatzhalt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de-DE" sz="1200" b="1" dirty="0">
              <a:solidFill>
                <a:srgbClr val="898989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8" y="93596"/>
            <a:ext cx="918746" cy="59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Westerholzstra&#223;e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534" y="725985"/>
            <a:ext cx="7331466" cy="5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68853" y="5532842"/>
            <a:ext cx="7388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de-DE" dirty="0" smtClean="0">
                <a:solidFill>
                  <a:srgbClr val="FFFF99"/>
                </a:solidFill>
              </a:rPr>
              <a:t>M. Jäckel  </a:t>
            </a:r>
          </a:p>
          <a:p>
            <a:pPr defTabSz="914400"/>
            <a:r>
              <a:rPr lang="de-DE" dirty="0" smtClean="0">
                <a:solidFill>
                  <a:srgbClr val="FFFF99"/>
                </a:solidFill>
              </a:rPr>
              <a:t>13.05.2019</a:t>
            </a:r>
            <a:endParaRPr lang="de-DE" dirty="0">
              <a:solidFill>
                <a:srgbClr val="FFFF99"/>
              </a:solidFill>
            </a:endParaRPr>
          </a:p>
        </p:txBody>
      </p:sp>
      <p:sp>
        <p:nvSpPr>
          <p:cNvPr id="14337" name="Titel 4"/>
          <p:cNvSpPr>
            <a:spLocks noGrp="1"/>
          </p:cNvSpPr>
          <p:nvPr>
            <p:ph type="title" idx="4294967295"/>
          </p:nvPr>
        </p:nvSpPr>
        <p:spPr>
          <a:xfrm>
            <a:off x="269875" y="3878091"/>
            <a:ext cx="7978565" cy="1423987"/>
          </a:xfrm>
          <a:noFill/>
        </p:spPr>
        <p:txBody>
          <a:bodyPr anchor="t"/>
          <a:lstStyle/>
          <a:p>
            <a:pPr algn="l" eaLnBrk="1" hangingPunct="1">
              <a:lnSpc>
                <a:spcPct val="120000"/>
              </a:lnSpc>
            </a:pPr>
            <a:r>
              <a:rPr lang="de-DE" sz="3200" b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Westerholzstraße</a:t>
            </a:r>
            <a:r>
              <a:rPr lang="de-DE" sz="3200" b="1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/>
            </a:r>
            <a:br>
              <a:rPr lang="de-DE" sz="3200" b="1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de-DE" sz="3200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Wiederherstellung nach Kanalsanierung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49086" y="6356350"/>
            <a:ext cx="5170714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13.05.2019                                                </a:t>
            </a:r>
            <a:r>
              <a:rPr lang="de-DE" dirty="0" smtClean="0"/>
              <a:t>Anwohnerversammlung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D0BB8A9-791E-4540-AA05-2DB22308E8AB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/>
          <p:cNvSpPr txBox="1">
            <a:spLocks/>
          </p:cNvSpPr>
          <p:nvPr/>
        </p:nvSpPr>
        <p:spPr>
          <a:xfrm>
            <a:off x="180000" y="540000"/>
            <a:ext cx="8528050" cy="979487"/>
          </a:xfrm>
          <a:prstGeom prst="rect">
            <a:avLst/>
          </a:prstGeom>
        </p:spPr>
        <p:txBody>
          <a:bodyPr anchor="t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de-DE" sz="2200" b="1" dirty="0" smtClean="0">
                <a:latin typeface="Arial" charset="0"/>
                <a:cs typeface="Arial" charset="0"/>
              </a:rPr>
              <a:t>Westerholzstraße</a:t>
            </a:r>
            <a:r>
              <a:rPr lang="de-DE" sz="2200" b="1" dirty="0" smtClean="0">
                <a:latin typeface="Arial" charset="0"/>
                <a:cs typeface="Arial" charset="0"/>
              </a:rPr>
              <a:t> </a:t>
            </a:r>
            <a:r>
              <a:rPr lang="de-DE" sz="2200" b="1" dirty="0" smtClean="0">
                <a:latin typeface="Arial" charset="0"/>
                <a:cs typeface="Arial" charset="0"/>
              </a:rPr>
              <a:t/>
            </a:r>
            <a:br>
              <a:rPr lang="de-DE" sz="2200" b="1" dirty="0" smtClean="0">
                <a:latin typeface="Arial" charset="0"/>
                <a:cs typeface="Arial" charset="0"/>
              </a:rPr>
            </a:br>
            <a:r>
              <a:rPr lang="de-DE" sz="2200" dirty="0" smtClean="0">
                <a:latin typeface="Arial" charset="0"/>
                <a:cs typeface="Arial" charset="0"/>
              </a:rPr>
              <a:t>Wiederherstellung nach </a:t>
            </a:r>
            <a:r>
              <a:rPr lang="de-DE" sz="2200" dirty="0">
                <a:latin typeface="Arial" charset="0"/>
                <a:cs typeface="Arial" charset="0"/>
              </a:rPr>
              <a:t>K</a:t>
            </a:r>
            <a:r>
              <a:rPr lang="de-DE" sz="2200" dirty="0" smtClean="0">
                <a:latin typeface="Arial" charset="0"/>
                <a:cs typeface="Arial" charset="0"/>
              </a:rPr>
              <a:t>analsanierung</a:t>
            </a: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180000" y="1559763"/>
            <a:ext cx="8528050" cy="47513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de-DE" sz="1800" b="1" dirty="0" smtClean="0">
                <a:latin typeface="Arial"/>
                <a:cs typeface="Arial"/>
              </a:rPr>
              <a:t>Im Zusammenhang mit der Wiederherstellung werden folgende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de-DE" sz="1800" b="1" dirty="0" smtClean="0">
                <a:latin typeface="Arial"/>
                <a:cs typeface="Arial"/>
              </a:rPr>
              <a:t>Punkte vorab abgeprüft: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de-DE" sz="1800" b="1" dirty="0" smtClean="0">
              <a:latin typeface="Arial"/>
              <a:cs typeface="Arial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r>
              <a:rPr lang="de-DE" sz="1800" dirty="0">
                <a:latin typeface="Arial"/>
                <a:cs typeface="Arial"/>
              </a:rPr>
              <a:t>Verkehrsentwicklungsplan 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r>
              <a:rPr lang="de-DE" sz="1800" dirty="0">
                <a:latin typeface="Arial"/>
                <a:cs typeface="Arial"/>
              </a:rPr>
              <a:t>Sanierungsgebiet </a:t>
            </a:r>
            <a:endParaRPr lang="de-DE" sz="1800" dirty="0" smtClean="0">
              <a:latin typeface="Arial"/>
              <a:cs typeface="Arial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r>
              <a:rPr lang="de-DE" sz="1800" dirty="0">
                <a:latin typeface="Arial"/>
                <a:cs typeface="Arial"/>
              </a:rPr>
              <a:t>Radhauptroutennetz </a:t>
            </a:r>
            <a:endParaRPr lang="de-DE" sz="1800" dirty="0" smtClean="0">
              <a:latin typeface="Arial"/>
              <a:cs typeface="Arial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r>
              <a:rPr lang="de-DE" sz="1800" dirty="0">
                <a:latin typeface="Arial"/>
                <a:cs typeface="Arial"/>
              </a:rPr>
              <a:t>Erschließungsmaßnahmen im angrenzenden </a:t>
            </a:r>
            <a:r>
              <a:rPr lang="de-DE" sz="1800" dirty="0" smtClean="0">
                <a:latin typeface="Arial"/>
                <a:cs typeface="Arial"/>
              </a:rPr>
              <a:t>Bereich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r>
              <a:rPr lang="de-DE" sz="1800" dirty="0" smtClean="0">
                <a:latin typeface="Arial"/>
                <a:cs typeface="Arial"/>
              </a:rPr>
              <a:t>Gesamtzustand </a:t>
            </a:r>
            <a:r>
              <a:rPr lang="de-DE" sz="1800" dirty="0">
                <a:latin typeface="Arial"/>
                <a:cs typeface="Arial"/>
              </a:rPr>
              <a:t>der Fahrbahn </a:t>
            </a:r>
            <a:r>
              <a:rPr lang="de-DE" sz="1800" dirty="0" smtClean="0">
                <a:latin typeface="Arial"/>
                <a:cs typeface="Arial"/>
              </a:rPr>
              <a:t>und Nebenanlagen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r>
              <a:rPr lang="de-DE" sz="1800" dirty="0">
                <a:latin typeface="Arial"/>
                <a:cs typeface="Arial"/>
              </a:rPr>
              <a:t>Zu berücksichtigender Baumbestand	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r>
              <a:rPr lang="de-DE" sz="1800" dirty="0" smtClean="0">
                <a:latin typeface="Arial"/>
                <a:cs typeface="Arial"/>
              </a:rPr>
              <a:t>Starkregenvorsorge erforderlich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r>
              <a:rPr lang="de-DE" sz="1800" dirty="0" smtClean="0">
                <a:latin typeface="Arial"/>
                <a:cs typeface="Arial"/>
              </a:rPr>
              <a:t>Besondere Auffälligkeiten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endParaRPr lang="de-DE" sz="1800" dirty="0">
              <a:latin typeface="Arial"/>
              <a:cs typeface="Arial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22514" y="6356350"/>
            <a:ext cx="5497286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13.05.2019                                              </a:t>
            </a:r>
            <a:r>
              <a:rPr lang="de-DE" dirty="0" smtClean="0"/>
              <a:t>Anwohnerversammlung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D0BB8A9-791E-4540-AA05-2DB22308E8A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1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39" y="1559762"/>
            <a:ext cx="3477864" cy="4637151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>
          <a:xfrm>
            <a:off x="180000" y="540000"/>
            <a:ext cx="8528050" cy="979487"/>
          </a:xfrm>
          <a:prstGeom prst="rect">
            <a:avLst/>
          </a:prstGeom>
        </p:spPr>
        <p:txBody>
          <a:bodyPr anchor="t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de-DE" sz="2200" b="1" dirty="0" smtClean="0">
                <a:latin typeface="Arial" charset="0"/>
                <a:cs typeface="Arial" charset="0"/>
              </a:rPr>
              <a:t>Westerholzstraße</a:t>
            </a:r>
            <a:r>
              <a:rPr lang="de-DE" sz="2200" b="1" dirty="0" smtClean="0">
                <a:latin typeface="Arial" charset="0"/>
                <a:cs typeface="Arial" charset="0"/>
              </a:rPr>
              <a:t/>
            </a:r>
            <a:br>
              <a:rPr lang="de-DE" sz="2200" b="1" dirty="0" smtClean="0">
                <a:latin typeface="Arial" charset="0"/>
                <a:cs typeface="Arial" charset="0"/>
              </a:rPr>
            </a:br>
            <a:r>
              <a:rPr lang="de-DE" sz="2200" dirty="0" smtClean="0">
                <a:latin typeface="Arial" charset="0"/>
                <a:cs typeface="Arial" charset="0"/>
              </a:rPr>
              <a:t>Wiederherstellung nach </a:t>
            </a:r>
            <a:r>
              <a:rPr lang="de-DE" sz="2200" dirty="0">
                <a:latin typeface="Arial" charset="0"/>
                <a:cs typeface="Arial" charset="0"/>
              </a:rPr>
              <a:t>K</a:t>
            </a:r>
            <a:r>
              <a:rPr lang="de-DE" sz="2200" dirty="0" smtClean="0">
                <a:latin typeface="Arial" charset="0"/>
                <a:cs typeface="Arial" charset="0"/>
              </a:rPr>
              <a:t>analsanierung</a:t>
            </a: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180000" y="1559762"/>
            <a:ext cx="4688562" cy="4680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de-DE" sz="1800" b="1" dirty="0" smtClean="0">
                <a:latin typeface="Arial"/>
                <a:cs typeface="Arial"/>
              </a:rPr>
              <a:t>Ergebnis der Prüfung</a:t>
            </a:r>
            <a:r>
              <a:rPr lang="de-DE" sz="1800" b="1" dirty="0" smtClean="0">
                <a:latin typeface="Arial"/>
                <a:cs typeface="Arial"/>
              </a:rPr>
              <a:t>: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de-DE" sz="1800" b="1" dirty="0" smtClean="0">
              <a:latin typeface="Arial"/>
              <a:cs typeface="Arial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r>
              <a:rPr lang="de-DE" sz="1600" dirty="0" smtClean="0">
                <a:latin typeface="Arial"/>
                <a:cs typeface="Arial"/>
              </a:rPr>
              <a:t>Die „Radwege“ sind mit 95 cm Breite ohne Sicherheitsraum viel zu schmal.</a:t>
            </a:r>
            <a:br>
              <a:rPr lang="de-DE" sz="1600" dirty="0" smtClean="0">
                <a:latin typeface="Arial"/>
                <a:cs typeface="Arial"/>
              </a:rPr>
            </a:br>
            <a:r>
              <a:rPr lang="de-DE" sz="1600" dirty="0" smtClean="0">
                <a:latin typeface="Arial"/>
                <a:cs typeface="Arial"/>
              </a:rPr>
              <a:t>Die absolute Mindestbreite nach den Vorgaben der </a:t>
            </a:r>
            <a:r>
              <a:rPr lang="de-DE" sz="1600" dirty="0" smtClean="0">
                <a:latin typeface="Arial"/>
                <a:cs typeface="Arial"/>
              </a:rPr>
              <a:t>RASt</a:t>
            </a:r>
            <a:r>
              <a:rPr lang="de-DE" sz="1600" dirty="0" smtClean="0">
                <a:latin typeface="Arial"/>
                <a:cs typeface="Arial"/>
              </a:rPr>
              <a:t>* sind 1,30 m.</a:t>
            </a:r>
            <a:br>
              <a:rPr lang="de-DE" sz="1600" dirty="0" smtClean="0">
                <a:latin typeface="Arial"/>
                <a:cs typeface="Arial"/>
              </a:rPr>
            </a:br>
            <a:r>
              <a:rPr lang="de-DE" sz="1600" dirty="0" smtClean="0">
                <a:latin typeface="Arial"/>
                <a:cs typeface="Arial"/>
              </a:rPr>
              <a:t>Das Maß setzt sich aus dem min. Platzbedarf für eine Fahrrad fahrende Person und dem erforderlichen Sicherheitsstreifen von min. 50 cm zusammen.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endParaRPr lang="de-DE" sz="1600" dirty="0">
              <a:latin typeface="Arial"/>
              <a:cs typeface="Arial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Lucida Grande"/>
              <a:buChar char="-"/>
              <a:defRPr/>
            </a:pPr>
            <a:r>
              <a:rPr lang="de-DE" sz="1600" dirty="0" smtClean="0">
                <a:latin typeface="Arial"/>
                <a:cs typeface="Arial"/>
              </a:rPr>
              <a:t>Die Fahrbahn mit 4,55 m ist, wenn einseitig geparkt werden soll, nach den heutigen Vorschriften zu schmal.  Nach §12 der STVO muss die Restfahrbahn 3,05 m betragen.</a:t>
            </a:r>
            <a:br>
              <a:rPr lang="de-DE" sz="1600" dirty="0" smtClean="0">
                <a:latin typeface="Arial"/>
                <a:cs typeface="Arial"/>
              </a:rPr>
            </a:br>
            <a:r>
              <a:rPr lang="de-DE" sz="1600" dirty="0" smtClean="0">
                <a:latin typeface="Arial"/>
                <a:cs typeface="Arial"/>
              </a:rPr>
              <a:t>Das ist hier nicht gegeben.</a:t>
            </a:r>
            <a:br>
              <a:rPr lang="de-DE" sz="1600" dirty="0" smtClean="0">
                <a:latin typeface="Arial"/>
                <a:cs typeface="Arial"/>
              </a:rPr>
            </a:br>
            <a:r>
              <a:rPr lang="de-DE" sz="1600" dirty="0" smtClean="0">
                <a:latin typeface="Arial"/>
                <a:cs typeface="Arial"/>
              </a:rPr>
              <a:t/>
            </a:r>
            <a:br>
              <a:rPr lang="de-DE" sz="1600" dirty="0" smtClean="0">
                <a:latin typeface="Arial"/>
                <a:cs typeface="Arial"/>
              </a:rPr>
            </a:br>
            <a:endParaRPr lang="de-DE" sz="1600" dirty="0" smtClean="0">
              <a:latin typeface="Arial"/>
              <a:cs typeface="Arial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de-DE" sz="1300" dirty="0" smtClean="0">
                <a:latin typeface="Arial"/>
                <a:cs typeface="Arial"/>
              </a:rPr>
              <a:t>* </a:t>
            </a:r>
            <a:r>
              <a:rPr lang="de-DE" sz="1300" dirty="0" smtClean="0">
                <a:latin typeface="Arial"/>
                <a:cs typeface="Arial"/>
              </a:rPr>
              <a:t>RASt</a:t>
            </a:r>
            <a:r>
              <a:rPr lang="de-DE" sz="1600" dirty="0" smtClean="0">
                <a:latin typeface="Arial"/>
                <a:cs typeface="Arial"/>
              </a:rPr>
              <a:t>  </a:t>
            </a:r>
            <a:r>
              <a:rPr lang="de-DE" sz="1100" dirty="0" smtClean="0">
                <a:latin typeface="Arial"/>
                <a:cs typeface="Arial"/>
              </a:rPr>
              <a:t>Richtlinie für die Anlage von Stadtstraßen</a:t>
            </a:r>
            <a:endParaRPr lang="de-DE" sz="1100" dirty="0" smtClean="0">
              <a:latin typeface="Arial"/>
              <a:cs typeface="Arial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8457" y="6356350"/>
            <a:ext cx="5301343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13.05.2019                                                  </a:t>
            </a:r>
            <a:r>
              <a:rPr lang="de-DE" dirty="0" smtClean="0"/>
              <a:t>Anwohnerversammlung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D0BB8A9-791E-4540-AA05-2DB22308E8AB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4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/>
          <p:cNvSpPr txBox="1">
            <a:spLocks/>
          </p:cNvSpPr>
          <p:nvPr/>
        </p:nvSpPr>
        <p:spPr>
          <a:xfrm>
            <a:off x="311150" y="757238"/>
            <a:ext cx="8335716" cy="762248"/>
          </a:xfrm>
          <a:prstGeom prst="rect">
            <a:avLst/>
          </a:prstGeom>
        </p:spPr>
        <p:txBody>
          <a:bodyPr anchor="t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de-DE" sz="2200" b="1" dirty="0" smtClean="0">
                <a:latin typeface="Arial" charset="0"/>
                <a:cs typeface="Arial" charset="0"/>
              </a:rPr>
              <a:t>Westerholzstraße</a:t>
            </a:r>
            <a:endParaRPr lang="de-DE" sz="2200" dirty="0" smtClean="0">
              <a:latin typeface="Arial" charset="0"/>
              <a:cs typeface="Arial" charset="0"/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 bwMode="auto">
          <a:xfrm>
            <a:off x="335189" y="2255788"/>
            <a:ext cx="3189303" cy="10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20000"/>
              </a:lnSpc>
            </a:pPr>
            <a:r>
              <a:rPr lang="de-DE" sz="1600" b="1" dirty="0" smtClean="0">
                <a:cs typeface="Arial" charset="0"/>
              </a:rPr>
              <a:t>Straßenquerschnitte Bestand und Planungsvorschlag für die</a:t>
            </a:r>
          </a:p>
          <a:p>
            <a:pPr>
              <a:lnSpc>
                <a:spcPct val="120000"/>
              </a:lnSpc>
            </a:pPr>
            <a:r>
              <a:rPr lang="de-DE" sz="1600" b="1" dirty="0" smtClean="0">
                <a:cs typeface="Arial" charset="0"/>
              </a:rPr>
              <a:t>Wiederherstellung das Bereichs zwischen Kirche und Kleine </a:t>
            </a:r>
            <a:r>
              <a:rPr lang="de-DE" sz="1600" b="1" dirty="0" smtClean="0">
                <a:cs typeface="Arial" charset="0"/>
              </a:rPr>
              <a:t>Westerholzstraße</a:t>
            </a:r>
            <a:r>
              <a:rPr lang="de-DE" sz="1600" b="1" dirty="0">
                <a:cs typeface="Arial" charset="0"/>
              </a:rPr>
              <a:t/>
            </a:r>
            <a:br>
              <a:rPr lang="de-DE" sz="1600" b="1" dirty="0">
                <a:cs typeface="Arial" charset="0"/>
              </a:rPr>
            </a:br>
            <a:endParaRPr lang="de-DE" sz="1600" dirty="0">
              <a:cs typeface="Arial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35189" y="6356350"/>
            <a:ext cx="631598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13.05.2019                                                 </a:t>
            </a:r>
            <a:r>
              <a:rPr lang="de-DE" dirty="0" smtClean="0"/>
              <a:t>Anwohnerversammlung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D0BB8A9-791E-4540-AA05-2DB22308E8A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6589" y="955221"/>
            <a:ext cx="4328870" cy="5496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06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13.05.2019                                                Anwohnerversammlung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45492" y="2918375"/>
            <a:ext cx="37984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/>
              <a:t>Vielen Dank für Ihre</a:t>
            </a:r>
            <a:br>
              <a:rPr lang="de-DE" sz="3200" dirty="0" smtClean="0"/>
            </a:br>
            <a:r>
              <a:rPr lang="de-DE" sz="3200" dirty="0" smtClean="0"/>
              <a:t> Aufmerksamkeit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566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bv_ppt-vorlage_AS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subv_ppt-vorlage_ASV</Template>
  <TotalTime>0</TotalTime>
  <Words>87</Words>
  <Application>Microsoft Office PowerPoint</Application>
  <PresentationFormat>Bildschirmpräsentation (4:3)</PresentationFormat>
  <Paragraphs>37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Lucida Grande</vt:lpstr>
      <vt:lpstr>subv_ppt-vorlage_ASV</vt:lpstr>
      <vt:lpstr>Westerholzstraße Wiederherstellung nach Kanalsanierung</vt:lpstr>
      <vt:lpstr>PowerPoint-Präsentation</vt:lpstr>
      <vt:lpstr>PowerPoint-Präsentation</vt:lpstr>
      <vt:lpstr>PowerPoint-Präsentation</vt:lpstr>
      <vt:lpstr>PowerPoint-Präsentation</vt:lpstr>
    </vt:vector>
  </TitlesOfParts>
  <Company>Amt für Straßen und Verkehr Bremen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Untertitel (optional)</dc:title>
  <dc:subject>Coporate Design 2013</dc:subject>
  <dc:creator>Köster, Bernd-Stefan</dc:creator>
  <cp:lastModifiedBy>Jäckel, Meike (Amt für Straßen und Verkehr)</cp:lastModifiedBy>
  <cp:revision>37</cp:revision>
  <dcterms:created xsi:type="dcterms:W3CDTF">2015-12-02T08:32:04Z</dcterms:created>
  <dcterms:modified xsi:type="dcterms:W3CDTF">2019-05-13T11:49:05Z</dcterms:modified>
</cp:coreProperties>
</file>